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9" r:id="rId3"/>
    <p:sldId id="260" r:id="rId4"/>
    <p:sldId id="270" r:id="rId5"/>
    <p:sldId id="292" r:id="rId6"/>
    <p:sldId id="293" r:id="rId7"/>
    <p:sldId id="289" r:id="rId8"/>
    <p:sldId id="285" r:id="rId9"/>
    <p:sldId id="275" r:id="rId10"/>
    <p:sldId id="282" r:id="rId11"/>
    <p:sldId id="28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2DC"/>
    <a:srgbClr val="F7D4DC"/>
    <a:srgbClr val="FFD1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47FD9-E243-4FA0-92BD-6879FFF96B93}" v="1" dt="2022-03-23T14:50:16.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71915" autoAdjust="0"/>
  </p:normalViewPr>
  <p:slideViewPr>
    <p:cSldViewPr snapToGrid="0">
      <p:cViewPr varScale="1">
        <p:scale>
          <a:sx n="86" d="100"/>
          <a:sy n="86" d="100"/>
        </p:scale>
        <p:origin x="60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 Id="rId22"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ana Flamanzanu" userId="04ada928-343c-43e0-ba28-4dea1173dad2" providerId="ADAL" clId="{F8047FD9-E243-4FA0-92BD-6879FFF96B93}"/>
    <pc:docChg chg="undo custSel addSld delSld modSld sldOrd">
      <pc:chgData name="Oana Flamanzanu" userId="04ada928-343c-43e0-ba28-4dea1173dad2" providerId="ADAL" clId="{F8047FD9-E243-4FA0-92BD-6879FFF96B93}" dt="2022-03-23T14:50:36.969" v="156" actId="1076"/>
      <pc:docMkLst>
        <pc:docMk/>
      </pc:docMkLst>
      <pc:sldChg chg="modSp mod">
        <pc:chgData name="Oana Flamanzanu" userId="04ada928-343c-43e0-ba28-4dea1173dad2" providerId="ADAL" clId="{F8047FD9-E243-4FA0-92BD-6879FFF96B93}" dt="2022-03-21T16:29:16.566" v="5" actId="20577"/>
        <pc:sldMkLst>
          <pc:docMk/>
          <pc:sldMk cId="460348084" sldId="258"/>
        </pc:sldMkLst>
        <pc:spChg chg="mod">
          <ac:chgData name="Oana Flamanzanu" userId="04ada928-343c-43e0-ba28-4dea1173dad2" providerId="ADAL" clId="{F8047FD9-E243-4FA0-92BD-6879FFF96B93}" dt="2022-03-21T16:29:16.566" v="5" actId="20577"/>
          <ac:spMkLst>
            <pc:docMk/>
            <pc:sldMk cId="460348084" sldId="258"/>
            <ac:spMk id="95" creationId="{00000000-0000-0000-0000-000000000000}"/>
          </ac:spMkLst>
        </pc:spChg>
      </pc:sldChg>
      <pc:sldChg chg="modSp mod">
        <pc:chgData name="Oana Flamanzanu" userId="04ada928-343c-43e0-ba28-4dea1173dad2" providerId="ADAL" clId="{F8047FD9-E243-4FA0-92BD-6879FFF96B93}" dt="2022-03-21T16:39:46.348" v="25" actId="6549"/>
        <pc:sldMkLst>
          <pc:docMk/>
          <pc:sldMk cId="2778100572" sldId="259"/>
        </pc:sldMkLst>
        <pc:spChg chg="mod">
          <ac:chgData name="Oana Flamanzanu" userId="04ada928-343c-43e0-ba28-4dea1173dad2" providerId="ADAL" clId="{F8047FD9-E243-4FA0-92BD-6879FFF96B93}" dt="2022-03-21T16:39:46.348" v="25" actId="6549"/>
          <ac:spMkLst>
            <pc:docMk/>
            <pc:sldMk cId="2778100572" sldId="259"/>
            <ac:spMk id="102" creationId="{00000000-0000-0000-0000-000000000000}"/>
          </ac:spMkLst>
        </pc:spChg>
      </pc:sldChg>
      <pc:sldChg chg="modSp mod">
        <pc:chgData name="Oana Flamanzanu" userId="04ada928-343c-43e0-ba28-4dea1173dad2" providerId="ADAL" clId="{F8047FD9-E243-4FA0-92BD-6879FFF96B93}" dt="2022-03-21T16:41:42" v="27" actId="20577"/>
        <pc:sldMkLst>
          <pc:docMk/>
          <pc:sldMk cId="4102763407" sldId="260"/>
        </pc:sldMkLst>
        <pc:spChg chg="mod">
          <ac:chgData name="Oana Flamanzanu" userId="04ada928-343c-43e0-ba28-4dea1173dad2" providerId="ADAL" clId="{F8047FD9-E243-4FA0-92BD-6879FFF96B93}" dt="2022-03-21T16:41:42" v="27" actId="20577"/>
          <ac:spMkLst>
            <pc:docMk/>
            <pc:sldMk cId="4102763407" sldId="260"/>
            <ac:spMk id="510" creationId="{00000000-0000-0000-0000-000000000000}"/>
          </ac:spMkLst>
        </pc:spChg>
      </pc:sldChg>
      <pc:sldChg chg="addSp delSp modSp mod">
        <pc:chgData name="Oana Flamanzanu" userId="04ada928-343c-43e0-ba28-4dea1173dad2" providerId="ADAL" clId="{F8047FD9-E243-4FA0-92BD-6879FFF96B93}" dt="2022-03-21T16:44:34.026" v="47" actId="1076"/>
        <pc:sldMkLst>
          <pc:docMk/>
          <pc:sldMk cId="3861589104" sldId="270"/>
        </pc:sldMkLst>
        <pc:spChg chg="del">
          <ac:chgData name="Oana Flamanzanu" userId="04ada928-343c-43e0-ba28-4dea1173dad2" providerId="ADAL" clId="{F8047FD9-E243-4FA0-92BD-6879FFF96B93}" dt="2022-03-21T16:42:23.538" v="34" actId="478"/>
          <ac:spMkLst>
            <pc:docMk/>
            <pc:sldMk cId="3861589104" sldId="270"/>
            <ac:spMk id="3" creationId="{588FBF5E-02AE-4902-9FEF-85EA40B26A27}"/>
          </ac:spMkLst>
        </pc:spChg>
        <pc:spChg chg="mod">
          <ac:chgData name="Oana Flamanzanu" userId="04ada928-343c-43e0-ba28-4dea1173dad2" providerId="ADAL" clId="{F8047FD9-E243-4FA0-92BD-6879FFF96B93}" dt="2022-03-21T16:42:03.978" v="31" actId="14100"/>
          <ac:spMkLst>
            <pc:docMk/>
            <pc:sldMk cId="3861589104" sldId="270"/>
            <ac:spMk id="854" creationId="{00000000-0000-0000-0000-000000000000}"/>
          </ac:spMkLst>
        </pc:spChg>
        <pc:spChg chg="mod">
          <ac:chgData name="Oana Flamanzanu" userId="04ada928-343c-43e0-ba28-4dea1173dad2" providerId="ADAL" clId="{F8047FD9-E243-4FA0-92BD-6879FFF96B93}" dt="2022-03-21T16:42:07.376" v="32" actId="14100"/>
          <ac:spMkLst>
            <pc:docMk/>
            <pc:sldMk cId="3861589104" sldId="270"/>
            <ac:spMk id="855" creationId="{00000000-0000-0000-0000-000000000000}"/>
          </ac:spMkLst>
        </pc:spChg>
        <pc:picChg chg="del">
          <ac:chgData name="Oana Flamanzanu" userId="04ada928-343c-43e0-ba28-4dea1173dad2" providerId="ADAL" clId="{F8047FD9-E243-4FA0-92BD-6879FFF96B93}" dt="2022-03-21T16:42:21.360" v="33" actId="478"/>
          <ac:picMkLst>
            <pc:docMk/>
            <pc:sldMk cId="3861589104" sldId="270"/>
            <ac:picMk id="5" creationId="{6298657E-E1DA-4198-9B9E-FCD8596523FC}"/>
          </ac:picMkLst>
        </pc:picChg>
        <pc:picChg chg="add del mod">
          <ac:chgData name="Oana Flamanzanu" userId="04ada928-343c-43e0-ba28-4dea1173dad2" providerId="ADAL" clId="{F8047FD9-E243-4FA0-92BD-6879FFF96B93}" dt="2022-03-21T16:43:56.659" v="42" actId="478"/>
          <ac:picMkLst>
            <pc:docMk/>
            <pc:sldMk cId="3861589104" sldId="270"/>
            <ac:picMk id="6" creationId="{73B6EB91-A219-43DE-AAE8-2908D17097B2}"/>
          </ac:picMkLst>
        </pc:picChg>
        <pc:picChg chg="add mod">
          <ac:chgData name="Oana Flamanzanu" userId="04ada928-343c-43e0-ba28-4dea1173dad2" providerId="ADAL" clId="{F8047FD9-E243-4FA0-92BD-6879FFF96B93}" dt="2022-03-21T16:44:34.026" v="47" actId="1076"/>
          <ac:picMkLst>
            <pc:docMk/>
            <pc:sldMk cId="3861589104" sldId="270"/>
            <ac:picMk id="8" creationId="{3CE82EEC-B82C-4E98-A4CC-30DBA1B333DB}"/>
          </ac:picMkLst>
        </pc:picChg>
      </pc:sldChg>
      <pc:sldChg chg="modSp mod ord">
        <pc:chgData name="Oana Flamanzanu" userId="04ada928-343c-43e0-ba28-4dea1173dad2" providerId="ADAL" clId="{F8047FD9-E243-4FA0-92BD-6879FFF96B93}" dt="2022-03-21T16:59:38.588" v="148"/>
        <pc:sldMkLst>
          <pc:docMk/>
          <pc:sldMk cId="1841122669" sldId="275"/>
        </pc:sldMkLst>
        <pc:spChg chg="mod">
          <ac:chgData name="Oana Flamanzanu" userId="04ada928-343c-43e0-ba28-4dea1173dad2" providerId="ADAL" clId="{F8047FD9-E243-4FA0-92BD-6879FFF96B93}" dt="2022-03-21T16:51:38.216" v="105" actId="20577"/>
          <ac:spMkLst>
            <pc:docMk/>
            <pc:sldMk cId="1841122669" sldId="275"/>
            <ac:spMk id="510" creationId="{00000000-0000-0000-0000-000000000000}"/>
          </ac:spMkLst>
        </pc:spChg>
      </pc:sldChg>
      <pc:sldChg chg="del">
        <pc:chgData name="Oana Flamanzanu" userId="04ada928-343c-43e0-ba28-4dea1173dad2" providerId="ADAL" clId="{F8047FD9-E243-4FA0-92BD-6879FFF96B93}" dt="2022-03-21T16:51:24.164" v="102" actId="47"/>
        <pc:sldMkLst>
          <pc:docMk/>
          <pc:sldMk cId="2142945995" sldId="279"/>
        </pc:sldMkLst>
      </pc:sldChg>
      <pc:sldChg chg="del">
        <pc:chgData name="Oana Flamanzanu" userId="04ada928-343c-43e0-ba28-4dea1173dad2" providerId="ADAL" clId="{F8047FD9-E243-4FA0-92BD-6879FFF96B93}" dt="2022-03-21T16:51:26.084" v="103" actId="47"/>
        <pc:sldMkLst>
          <pc:docMk/>
          <pc:sldMk cId="3776552131" sldId="281"/>
        </pc:sldMkLst>
      </pc:sldChg>
      <pc:sldChg chg="addSp delSp modSp mod ord modNotesTx">
        <pc:chgData name="Oana Flamanzanu" userId="04ada928-343c-43e0-ba28-4dea1173dad2" providerId="ADAL" clId="{F8047FD9-E243-4FA0-92BD-6879FFF96B93}" dt="2022-03-21T17:01:53.191" v="149"/>
        <pc:sldMkLst>
          <pc:docMk/>
          <pc:sldMk cId="436944542" sldId="282"/>
        </pc:sldMkLst>
        <pc:spChg chg="del">
          <ac:chgData name="Oana Flamanzanu" userId="04ada928-343c-43e0-ba28-4dea1173dad2" providerId="ADAL" clId="{F8047FD9-E243-4FA0-92BD-6879FFF96B93}" dt="2022-03-21T16:51:52.841" v="110" actId="478"/>
          <ac:spMkLst>
            <pc:docMk/>
            <pc:sldMk cId="436944542" sldId="282"/>
            <ac:spMk id="3" creationId="{588FBF5E-02AE-4902-9FEF-85EA40B26A27}"/>
          </ac:spMkLst>
        </pc:spChg>
        <pc:spChg chg="del mod">
          <ac:chgData name="Oana Flamanzanu" userId="04ada928-343c-43e0-ba28-4dea1173dad2" providerId="ADAL" clId="{F8047FD9-E243-4FA0-92BD-6879FFF96B93}" dt="2022-03-21T16:51:51.339" v="109" actId="478"/>
          <ac:spMkLst>
            <pc:docMk/>
            <pc:sldMk cId="436944542" sldId="282"/>
            <ac:spMk id="4" creationId="{B246ADA0-1AB1-4618-9649-600435DD925D}"/>
          </ac:spMkLst>
        </pc:spChg>
        <pc:spChg chg="mod">
          <ac:chgData name="Oana Flamanzanu" userId="04ada928-343c-43e0-ba28-4dea1173dad2" providerId="ADAL" clId="{F8047FD9-E243-4FA0-92BD-6879FFF96B93}" dt="2022-03-21T16:51:45.973" v="107" actId="20577"/>
          <ac:spMkLst>
            <pc:docMk/>
            <pc:sldMk cId="436944542" sldId="282"/>
            <ac:spMk id="855" creationId="{00000000-0000-0000-0000-000000000000}"/>
          </ac:spMkLst>
        </pc:spChg>
        <pc:picChg chg="add mod">
          <ac:chgData name="Oana Flamanzanu" userId="04ada928-343c-43e0-ba28-4dea1173dad2" providerId="ADAL" clId="{F8047FD9-E243-4FA0-92BD-6879FFF96B93}" dt="2022-03-21T16:59:27.417" v="144" actId="14100"/>
          <ac:picMkLst>
            <pc:docMk/>
            <pc:sldMk cId="436944542" sldId="282"/>
            <ac:picMk id="6" creationId="{804AA896-BCE8-4A92-B212-1B3F7C88A6EB}"/>
          </ac:picMkLst>
        </pc:picChg>
      </pc:sldChg>
      <pc:sldChg chg="addSp delSp modSp mod">
        <pc:chgData name="Oana Flamanzanu" userId="04ada928-343c-43e0-ba28-4dea1173dad2" providerId="ADAL" clId="{F8047FD9-E243-4FA0-92BD-6879FFF96B93}" dt="2022-03-21T16:55:16.142" v="139" actId="20577"/>
        <pc:sldMkLst>
          <pc:docMk/>
          <pc:sldMk cId="51576463" sldId="285"/>
        </pc:sldMkLst>
        <pc:spChg chg="del">
          <ac:chgData name="Oana Flamanzanu" userId="04ada928-343c-43e0-ba28-4dea1173dad2" providerId="ADAL" clId="{F8047FD9-E243-4FA0-92BD-6879FFF96B93}" dt="2022-03-21T16:53:18.666" v="115" actId="478"/>
          <ac:spMkLst>
            <pc:docMk/>
            <pc:sldMk cId="51576463" sldId="285"/>
            <ac:spMk id="3" creationId="{588FBF5E-02AE-4902-9FEF-85EA40B26A27}"/>
          </ac:spMkLst>
        </pc:spChg>
        <pc:spChg chg="del">
          <ac:chgData name="Oana Flamanzanu" userId="04ada928-343c-43e0-ba28-4dea1173dad2" providerId="ADAL" clId="{F8047FD9-E243-4FA0-92BD-6879FFF96B93}" dt="2022-03-21T16:53:20.052" v="116" actId="478"/>
          <ac:spMkLst>
            <pc:docMk/>
            <pc:sldMk cId="51576463" sldId="285"/>
            <ac:spMk id="4" creationId="{B246ADA0-1AB1-4618-9649-600435DD925D}"/>
          </ac:spMkLst>
        </pc:spChg>
        <pc:spChg chg="add mod">
          <ac:chgData name="Oana Flamanzanu" userId="04ada928-343c-43e0-ba28-4dea1173dad2" providerId="ADAL" clId="{F8047FD9-E243-4FA0-92BD-6879FFF96B93}" dt="2022-03-21T16:54:38.743" v="129" actId="14100"/>
          <ac:spMkLst>
            <pc:docMk/>
            <pc:sldMk cId="51576463" sldId="285"/>
            <ac:spMk id="11" creationId="{D3BA6570-236D-471A-8088-E682A13BDF87}"/>
          </ac:spMkLst>
        </pc:spChg>
        <pc:spChg chg="add mod">
          <ac:chgData name="Oana Flamanzanu" userId="04ada928-343c-43e0-ba28-4dea1173dad2" providerId="ADAL" clId="{F8047FD9-E243-4FA0-92BD-6879FFF96B93}" dt="2022-03-21T16:55:16.142" v="139" actId="20577"/>
          <ac:spMkLst>
            <pc:docMk/>
            <pc:sldMk cId="51576463" sldId="285"/>
            <ac:spMk id="13" creationId="{595783A9-55C6-4AE0-986D-6F4E22400D30}"/>
          </ac:spMkLst>
        </pc:spChg>
        <pc:spChg chg="mod">
          <ac:chgData name="Oana Flamanzanu" userId="04ada928-343c-43e0-ba28-4dea1173dad2" providerId="ADAL" clId="{F8047FD9-E243-4FA0-92BD-6879FFF96B93}" dt="2022-03-21T16:53:12.792" v="114" actId="1076"/>
          <ac:spMkLst>
            <pc:docMk/>
            <pc:sldMk cId="51576463" sldId="285"/>
            <ac:spMk id="855" creationId="{00000000-0000-0000-0000-000000000000}"/>
          </ac:spMkLst>
        </pc:spChg>
      </pc:sldChg>
      <pc:sldChg chg="del">
        <pc:chgData name="Oana Flamanzanu" userId="04ada928-343c-43e0-ba28-4dea1173dad2" providerId="ADAL" clId="{F8047FD9-E243-4FA0-92BD-6879FFF96B93}" dt="2022-03-21T16:53:23.389" v="117" actId="47"/>
        <pc:sldMkLst>
          <pc:docMk/>
          <pc:sldMk cId="2894492354" sldId="286"/>
        </pc:sldMkLst>
      </pc:sldChg>
      <pc:sldChg chg="del">
        <pc:chgData name="Oana Flamanzanu" userId="04ada928-343c-43e0-ba28-4dea1173dad2" providerId="ADAL" clId="{F8047FD9-E243-4FA0-92BD-6879FFF96B93}" dt="2022-03-21T16:53:24.759" v="118" actId="47"/>
        <pc:sldMkLst>
          <pc:docMk/>
          <pc:sldMk cId="3278855387" sldId="287"/>
        </pc:sldMkLst>
      </pc:sldChg>
      <pc:sldChg chg="del">
        <pc:chgData name="Oana Flamanzanu" userId="04ada928-343c-43e0-ba28-4dea1173dad2" providerId="ADAL" clId="{F8047FD9-E243-4FA0-92BD-6879FFF96B93}" dt="2022-03-21T16:53:25.963" v="119" actId="47"/>
        <pc:sldMkLst>
          <pc:docMk/>
          <pc:sldMk cId="2516656013" sldId="288"/>
        </pc:sldMkLst>
      </pc:sldChg>
      <pc:sldChg chg="modSp mod">
        <pc:chgData name="Oana Flamanzanu" userId="04ada928-343c-43e0-ba28-4dea1173dad2" providerId="ADAL" clId="{F8047FD9-E243-4FA0-92BD-6879FFF96B93}" dt="2022-03-21T16:52:51.422" v="112" actId="5793"/>
        <pc:sldMkLst>
          <pc:docMk/>
          <pc:sldMk cId="2032772939" sldId="289"/>
        </pc:sldMkLst>
        <pc:spChg chg="mod">
          <ac:chgData name="Oana Flamanzanu" userId="04ada928-343c-43e0-ba28-4dea1173dad2" providerId="ADAL" clId="{F8047FD9-E243-4FA0-92BD-6879FFF96B93}" dt="2022-03-21T16:52:51.422" v="112" actId="5793"/>
          <ac:spMkLst>
            <pc:docMk/>
            <pc:sldMk cId="2032772939" sldId="289"/>
            <ac:spMk id="510" creationId="{00000000-0000-0000-0000-000000000000}"/>
          </ac:spMkLst>
        </pc:spChg>
      </pc:sldChg>
      <pc:sldChg chg="del">
        <pc:chgData name="Oana Flamanzanu" userId="04ada928-343c-43e0-ba28-4dea1173dad2" providerId="ADAL" clId="{F8047FD9-E243-4FA0-92BD-6879FFF96B93}" dt="2022-03-21T16:53:27.143" v="120" actId="47"/>
        <pc:sldMkLst>
          <pc:docMk/>
          <pc:sldMk cId="4248014821" sldId="290"/>
        </pc:sldMkLst>
      </pc:sldChg>
      <pc:sldChg chg="del">
        <pc:chgData name="Oana Flamanzanu" userId="04ada928-343c-43e0-ba28-4dea1173dad2" providerId="ADAL" clId="{F8047FD9-E243-4FA0-92BD-6879FFF96B93}" dt="2022-03-21T16:53:29.160" v="121" actId="47"/>
        <pc:sldMkLst>
          <pc:docMk/>
          <pc:sldMk cId="829961712" sldId="291"/>
        </pc:sldMkLst>
      </pc:sldChg>
      <pc:sldChg chg="addSp delSp modSp add mod">
        <pc:chgData name="Oana Flamanzanu" userId="04ada928-343c-43e0-ba28-4dea1173dad2" providerId="ADAL" clId="{F8047FD9-E243-4FA0-92BD-6879FFF96B93}" dt="2022-03-21T16:45:16.012" v="57" actId="14100"/>
        <pc:sldMkLst>
          <pc:docMk/>
          <pc:sldMk cId="430253226" sldId="292"/>
        </pc:sldMkLst>
        <pc:picChg chg="add mod">
          <ac:chgData name="Oana Flamanzanu" userId="04ada928-343c-43e0-ba28-4dea1173dad2" providerId="ADAL" clId="{F8047FD9-E243-4FA0-92BD-6879FFF96B93}" dt="2022-03-21T16:45:16.012" v="57" actId="14100"/>
          <ac:picMkLst>
            <pc:docMk/>
            <pc:sldMk cId="430253226" sldId="292"/>
            <ac:picMk id="4" creationId="{79071C25-6C96-4F6F-8BE2-01AAFE8CAF4D}"/>
          </ac:picMkLst>
        </pc:picChg>
        <pc:picChg chg="del">
          <ac:chgData name="Oana Flamanzanu" userId="04ada928-343c-43e0-ba28-4dea1173dad2" providerId="ADAL" clId="{F8047FD9-E243-4FA0-92BD-6879FFF96B93}" dt="2022-03-21T16:44:41.189" v="49" actId="478"/>
          <ac:picMkLst>
            <pc:docMk/>
            <pc:sldMk cId="430253226" sldId="292"/>
            <ac:picMk id="8" creationId="{3CE82EEC-B82C-4E98-A4CC-30DBA1B333DB}"/>
          </ac:picMkLst>
        </pc:picChg>
      </pc:sldChg>
      <pc:sldChg chg="addSp delSp modSp add mod modNotesTx">
        <pc:chgData name="Oana Flamanzanu" userId="04ada928-343c-43e0-ba28-4dea1173dad2" providerId="ADAL" clId="{F8047FD9-E243-4FA0-92BD-6879FFF96B93}" dt="2022-03-23T14:50:36.969" v="156" actId="1076"/>
        <pc:sldMkLst>
          <pc:docMk/>
          <pc:sldMk cId="3547382661" sldId="293"/>
        </pc:sldMkLst>
        <pc:spChg chg="add mod">
          <ac:chgData name="Oana Flamanzanu" userId="04ada928-343c-43e0-ba28-4dea1173dad2" providerId="ADAL" clId="{F8047FD9-E243-4FA0-92BD-6879FFF96B93}" dt="2022-03-21T16:48:08.067" v="81" actId="255"/>
          <ac:spMkLst>
            <pc:docMk/>
            <pc:sldMk cId="3547382661" sldId="293"/>
            <ac:spMk id="10" creationId="{030EE896-95B9-4B34-97D2-185E309DB53F}"/>
          </ac:spMkLst>
        </pc:spChg>
        <pc:spChg chg="add mod">
          <ac:chgData name="Oana Flamanzanu" userId="04ada928-343c-43e0-ba28-4dea1173dad2" providerId="ADAL" clId="{F8047FD9-E243-4FA0-92BD-6879FFF96B93}" dt="2022-03-23T14:50:32.266" v="155"/>
          <ac:spMkLst>
            <pc:docMk/>
            <pc:sldMk cId="3547382661" sldId="293"/>
            <ac:spMk id="12" creationId="{CBDEAE18-0692-4345-8212-1AEED1AB2EF6}"/>
          </ac:spMkLst>
        </pc:spChg>
        <pc:spChg chg="add mod">
          <ac:chgData name="Oana Flamanzanu" userId="04ada928-343c-43e0-ba28-4dea1173dad2" providerId="ADAL" clId="{F8047FD9-E243-4FA0-92BD-6879FFF96B93}" dt="2022-03-23T14:50:36.969" v="156" actId="1076"/>
          <ac:spMkLst>
            <pc:docMk/>
            <pc:sldMk cId="3547382661" sldId="293"/>
            <ac:spMk id="14" creationId="{48091934-284A-4535-AD4A-5C5A650731BD}"/>
          </ac:spMkLst>
        </pc:spChg>
        <pc:picChg chg="del">
          <ac:chgData name="Oana Flamanzanu" userId="04ada928-343c-43e0-ba28-4dea1173dad2" providerId="ADAL" clId="{F8047FD9-E243-4FA0-92BD-6879FFF96B93}" dt="2022-03-21T16:46:05.141" v="59" actId="478"/>
          <ac:picMkLst>
            <pc:docMk/>
            <pc:sldMk cId="3547382661" sldId="293"/>
            <ac:picMk id="4" creationId="{79071C25-6C96-4F6F-8BE2-01AAFE8CAF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514B0-D2BE-4A10-A120-C5666EA3F26E}" type="datetimeFigureOut">
              <a:rPr lang="en-US" smtClean="0"/>
              <a:t>3/23/2022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2E6E4-235B-4AB5-8BDD-235310462F1F}" type="slidenum">
              <a:rPr lang="en-US" smtClean="0"/>
              <a:t>‹#›</a:t>
            </a:fld>
            <a:endParaRPr lang="en-US"/>
          </a:p>
        </p:txBody>
      </p:sp>
    </p:spTree>
    <p:extLst>
      <p:ext uri="{BB962C8B-B14F-4D97-AF65-F5344CB8AC3E}">
        <p14:creationId xmlns:p14="http://schemas.microsoft.com/office/powerpoint/2010/main" val="169174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2E6E4-235B-4AB5-8BDD-235310462F1F}" type="slidenum">
              <a:rPr lang="en-US" smtClean="0"/>
              <a:t>1</a:t>
            </a:fld>
            <a:endParaRPr lang="en-US"/>
          </a:p>
        </p:txBody>
      </p:sp>
    </p:spTree>
    <p:extLst>
      <p:ext uri="{BB962C8B-B14F-4D97-AF65-F5344CB8AC3E}">
        <p14:creationId xmlns:p14="http://schemas.microsoft.com/office/powerpoint/2010/main" val="2265884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r>
              <a:rPr lang="en-US" b="0" i="0" dirty="0">
                <a:solidFill>
                  <a:srgbClr val="171717"/>
                </a:solidFill>
                <a:effectLst/>
                <a:latin typeface="-apple-system"/>
              </a:rPr>
              <a:t>The first thing MS2 will do is to register to the naming registry server (Eureka server) providing mainly its IP, port and status (UP or DOWN). [A]</a:t>
            </a:r>
          </a:p>
          <a:p>
            <a:pPr algn="l"/>
            <a:r>
              <a:rPr lang="en-US" b="0" i="0" dirty="0">
                <a:solidFill>
                  <a:srgbClr val="171717"/>
                </a:solidFill>
                <a:effectLst/>
                <a:latin typeface="-apple-system"/>
              </a:rPr>
              <a:t>Before MS1 makes the call to MS2 [D], it will fetch the MS2 coordinates from the naming registry [B] which will allow the communication to happen even if MS2 changes its location a million times as long as its registers to the Eureka server. The server will respond with the required data. [C]</a:t>
            </a:r>
          </a:p>
          <a:p>
            <a:pPr algn="l"/>
            <a:r>
              <a:rPr lang="en-US" b="0" i="0" dirty="0">
                <a:solidFill>
                  <a:srgbClr val="171717"/>
                </a:solidFill>
                <a:effectLst/>
                <a:latin typeface="-apple-system"/>
              </a:rPr>
              <a:t>You should also understand that by fetching the naming registry or registering to it, the micro-service becomes its client (Eureka client).</a:t>
            </a:r>
          </a:p>
          <a:p>
            <a:pPr marL="0" marR="0" lvl="0" indent="0" algn="l" defTabSz="914400" rtl="0" eaLnBrk="1" fontAlgn="auto" latinLnBrk="0" hangingPunct="1">
              <a:lnSpc>
                <a:spcPct val="100000"/>
              </a:lnSpc>
              <a:spcBef>
                <a:spcPts val="0"/>
              </a:spcBef>
              <a:spcAft>
                <a:spcPts val="0"/>
              </a:spcAft>
              <a:buClrTx/>
              <a:buSzTx/>
              <a:buFontTx/>
              <a:buNone/>
              <a:tabLst/>
              <a:defRPr b="1"/>
            </a:pPr>
            <a:endParaRPr dirty="0"/>
          </a:p>
        </p:txBody>
      </p:sp>
    </p:spTree>
    <p:extLst>
      <p:ext uri="{BB962C8B-B14F-4D97-AF65-F5344CB8AC3E}">
        <p14:creationId xmlns:p14="http://schemas.microsoft.com/office/powerpoint/2010/main" val="231446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49785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7045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65442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buFont typeface="+mj-lt"/>
              <a:buAutoNum type="arabicPeriod"/>
            </a:pPr>
            <a:r>
              <a:rPr lang="en-US" b="1" i="0" dirty="0">
                <a:solidFill>
                  <a:srgbClr val="292929"/>
                </a:solidFill>
                <a:effectLst/>
                <a:latin typeface="charter"/>
              </a:rPr>
              <a:t>Changes require code updates</a:t>
            </a:r>
            <a:r>
              <a:rPr lang="en-US" b="0" i="0" dirty="0">
                <a:solidFill>
                  <a:srgbClr val="292929"/>
                </a:solidFill>
                <a:effectLst/>
                <a:latin typeface="charter"/>
              </a:rPr>
              <a:t> — If one microservice address has changed, then it has to be updated in all the other microservices that are in contact with it.</a:t>
            </a:r>
          </a:p>
          <a:p>
            <a:pPr algn="l">
              <a:buFont typeface="+mj-lt"/>
              <a:buAutoNum type="arabicPeriod"/>
            </a:pPr>
            <a:r>
              <a:rPr lang="en-US" b="1" i="0" dirty="0">
                <a:solidFill>
                  <a:srgbClr val="292929"/>
                </a:solidFill>
                <a:effectLst/>
                <a:latin typeface="charter"/>
              </a:rPr>
              <a:t>Dynamic URL in the cloud </a:t>
            </a:r>
            <a:r>
              <a:rPr lang="en-US" b="0" i="0" dirty="0">
                <a:solidFill>
                  <a:srgbClr val="292929"/>
                </a:solidFill>
                <a:effectLst/>
                <a:latin typeface="charter"/>
              </a:rPr>
              <a:t>— When we deploy on the cloud we get dynamic URLs, and it changes if we stop and start the server again or deploy it elsewhere. We need to accommodate the change, we can’t predict the URL changes.</a:t>
            </a:r>
          </a:p>
          <a:p>
            <a:pPr algn="l">
              <a:buFont typeface="+mj-lt"/>
              <a:buAutoNum type="arabicPeriod"/>
            </a:pPr>
            <a:r>
              <a:rPr lang="en-US" b="1" i="0" dirty="0">
                <a:solidFill>
                  <a:srgbClr val="292929"/>
                </a:solidFill>
                <a:effectLst/>
                <a:latin typeface="charter"/>
              </a:rPr>
              <a:t>Load balancing</a:t>
            </a:r>
            <a:r>
              <a:rPr lang="en-US" b="0" i="0" dirty="0">
                <a:solidFill>
                  <a:srgbClr val="292929"/>
                </a:solidFill>
                <a:effectLst/>
                <a:latin typeface="charter"/>
              </a:rPr>
              <a:t> — If we spin up multiple instances, each instance might have different URLs and it is very inefficient to hardcode the URLs of instances as well.</a:t>
            </a:r>
          </a:p>
          <a:p>
            <a:pPr algn="l">
              <a:buFont typeface="+mj-lt"/>
              <a:buAutoNum type="arabicPeriod"/>
            </a:pPr>
            <a:r>
              <a:rPr lang="en-US" b="1" i="0" dirty="0">
                <a:solidFill>
                  <a:srgbClr val="292929"/>
                </a:solidFill>
                <a:effectLst/>
                <a:latin typeface="charter"/>
              </a:rPr>
              <a:t>Multiple environments</a:t>
            </a:r>
            <a:r>
              <a:rPr lang="en-US" b="0" i="0" dirty="0">
                <a:solidFill>
                  <a:srgbClr val="292929"/>
                </a:solidFill>
                <a:effectLst/>
                <a:latin typeface="charter"/>
              </a:rPr>
              <a:t> — The URLs change in each phase of the software engineering process, i.e. the URLs might be different during development, QA testing, and production. We can’t change the hardcoded URLs each time.</a:t>
            </a:r>
          </a:p>
          <a:p>
            <a:pPr>
              <a:defRPr b="1"/>
            </a:pPr>
            <a:endParaRPr dirty="0"/>
          </a:p>
        </p:txBody>
      </p:sp>
    </p:spTree>
    <p:extLst>
      <p:ext uri="{BB962C8B-B14F-4D97-AF65-F5344CB8AC3E}">
        <p14:creationId xmlns:p14="http://schemas.microsoft.com/office/powerpoint/2010/main" val="79281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604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42257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r>
              <a:t>Chapter Intro Slide (version I)</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842740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851643" y="-238817"/>
            <a:ext cx="2447462" cy="882933"/>
          </a:xfrm>
          <a:prstGeom prst="rect">
            <a:avLst/>
          </a:prstGeom>
        </p:spPr>
        <p:txBody>
          <a:bodyPr wrap="squar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5979492" y="6540500"/>
            <a:ext cx="226666" cy="234950"/>
          </a:xfrm>
          <a:prstGeom prst="rect">
            <a:avLst/>
          </a:prstGeom>
        </p:spPr>
        <p:txBody>
          <a:bodyPr/>
          <a:lstStyle>
            <a:lvl1pPr algn="ctr">
              <a:defRPr sz="12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524000" y="1122363"/>
            <a:ext cx="9144000" cy="2387600"/>
          </a:xfrm>
        </p:spPr>
        <p:txBody>
          <a:bodyPr anchor="b"/>
          <a:lstStyle>
            <a:lvl1pPr algn="ctr">
              <a:defRPr sz="3000"/>
            </a:lvl1pPr>
          </a:lstStyle>
          <a:p>
            <a:r>
              <a:rPr lang="en-GB"/>
              <a:t>Click to edit Master title style</a:t>
            </a:r>
            <a:endParaRPr lang="en-RO"/>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889000" y="-1588"/>
            <a:ext cx="206834" cy="24272"/>
          </a:xfrm>
          <a:prstGeom prst="rect">
            <a:avLst/>
          </a:prstGeom>
          <a:solidFill>
            <a:srgbClr val="DE411B"/>
          </a:solidFill>
          <a:ln w="12700">
            <a:miter lim="400000"/>
          </a:ln>
        </p:spPr>
        <p:txBody>
          <a:bodyPr lIns="0" tIns="0" rIns="0" bIns="0" anchor="ctr"/>
          <a:lstStyle/>
          <a:p>
            <a:pPr algn="ctr" defTabSz="412750">
              <a:lnSpc>
                <a:spcPct val="100000"/>
              </a:lnSpc>
              <a:defRPr sz="3200" cap="none" spc="0"/>
            </a:pPr>
            <a:endParaRPr sz="1600"/>
          </a:p>
        </p:txBody>
      </p:sp>
      <p:sp>
        <p:nvSpPr>
          <p:cNvPr id="3" name="Slide Number"/>
          <p:cNvSpPr txBox="1">
            <a:spLocks noGrp="1"/>
          </p:cNvSpPr>
          <p:nvPr>
            <p:ph type="sldNum" sz="quarter" idx="2"/>
          </p:nvPr>
        </p:nvSpPr>
        <p:spPr>
          <a:xfrm>
            <a:off x="11966462" y="6644723"/>
            <a:ext cx="170161" cy="471924"/>
          </a:xfrm>
          <a:prstGeom prst="rect">
            <a:avLst/>
          </a:prstGeom>
          <a:ln w="12700">
            <a:miter lim="400000"/>
          </a:ln>
        </p:spPr>
        <p:txBody>
          <a:bodyPr wrap="square" lIns="50800" tIns="50800" rIns="50800" bIns="50800">
            <a:spAutoFit/>
          </a:bodyPr>
          <a:lstStyle>
            <a:lvl1pPr algn="r" defTabSz="412750">
              <a:lnSpc>
                <a:spcPct val="100000"/>
              </a:lnSpc>
              <a:defRPr sz="8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6"/>
          <a:stretch>
            <a:fillRect/>
          </a:stretch>
        </p:blipFill>
        <p:spPr>
          <a:xfrm>
            <a:off x="48804" y="6646123"/>
            <a:ext cx="215279" cy="160338"/>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56" r:id="rId1"/>
    <p:sldLayoutId id="2147483653" r:id="rId2"/>
    <p:sldLayoutId id="2147483651" r:id="rId3"/>
    <p:sldLayoutId id="2147483649" r:id="rId4"/>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1431788" y="4116998"/>
            <a:ext cx="10466043"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r>
              <a:rPr lang="en-US" sz="4500" dirty="0">
                <a:solidFill>
                  <a:srgbClr val="DE4319"/>
                </a:solidFill>
                <a:latin typeface="Arial" panose="020B0604020202020204" pitchFamily="34" charset="0"/>
              </a:rPr>
              <a:t>Eureka</a:t>
            </a:r>
            <a:endParaRPr lang="en-US" sz="4500" dirty="0"/>
          </a:p>
        </p:txBody>
      </p:sp>
      <p:pic>
        <p:nvPicPr>
          <p:cNvPr id="96" name="Image" descr="Image"/>
          <p:cNvPicPr>
            <a:picLocks noChangeAspect="1"/>
          </p:cNvPicPr>
          <p:nvPr/>
        </p:nvPicPr>
        <p:blipFill>
          <a:blip r:embed="rId3"/>
          <a:stretch>
            <a:fillRect/>
          </a:stretch>
        </p:blipFill>
        <p:spPr>
          <a:xfrm>
            <a:off x="1195912" y="3079773"/>
            <a:ext cx="1358305" cy="457155"/>
          </a:xfrm>
          <a:prstGeom prst="rect">
            <a:avLst/>
          </a:prstGeom>
          <a:ln w="12700">
            <a:miter lim="400000"/>
          </a:ln>
        </p:spPr>
      </p:pic>
      <p:sp>
        <p:nvSpPr>
          <p:cNvPr id="97" name="Rectangle"/>
          <p:cNvSpPr/>
          <p:nvPr/>
        </p:nvSpPr>
        <p:spPr>
          <a:xfrm>
            <a:off x="1555926" y="3924864"/>
            <a:ext cx="206835" cy="24272"/>
          </a:xfrm>
          <a:prstGeom prst="rect">
            <a:avLst/>
          </a:prstGeom>
          <a:solidFill>
            <a:srgbClr val="FFFFFF"/>
          </a:solidFill>
          <a:ln w="12700">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Tree>
    <p:extLst>
      <p:ext uri="{BB962C8B-B14F-4D97-AF65-F5344CB8AC3E}">
        <p14:creationId xmlns:p14="http://schemas.microsoft.com/office/powerpoint/2010/main" val="46034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10</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2887497"/>
            <a:ext cx="1875659" cy="12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Eureka under the hood</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pic>
        <p:nvPicPr>
          <p:cNvPr id="6" name="Picture 5">
            <a:extLst>
              <a:ext uri="{FF2B5EF4-FFF2-40B4-BE49-F238E27FC236}">
                <a16:creationId xmlns:a16="http://schemas.microsoft.com/office/drawing/2014/main" id="{804AA896-BCE8-4A92-B212-1B3F7C88A6EB}"/>
              </a:ext>
            </a:extLst>
          </p:cNvPr>
          <p:cNvPicPr>
            <a:picLocks noChangeAspect="1"/>
          </p:cNvPicPr>
          <p:nvPr/>
        </p:nvPicPr>
        <p:blipFill>
          <a:blip r:embed="rId5"/>
          <a:stretch>
            <a:fillRect/>
          </a:stretch>
        </p:blipFill>
        <p:spPr>
          <a:xfrm>
            <a:off x="4184507" y="551145"/>
            <a:ext cx="7952115" cy="5736921"/>
          </a:xfrm>
          <a:prstGeom prst="rect">
            <a:avLst/>
          </a:prstGeom>
        </p:spPr>
      </p:pic>
    </p:spTree>
    <p:extLst>
      <p:ext uri="{BB962C8B-B14F-4D97-AF65-F5344CB8AC3E}">
        <p14:creationId xmlns:p14="http://schemas.microsoft.com/office/powerpoint/2010/main" val="436944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Hands-on</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394531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12002329" y="6644723"/>
            <a:ext cx="134293"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2</a:t>
            </a:fld>
            <a:endParaRPr dirty="0"/>
          </a:p>
        </p:txBody>
      </p:sp>
      <p:sp>
        <p:nvSpPr>
          <p:cNvPr id="101" name="Agenda"/>
          <p:cNvSpPr txBox="1"/>
          <p:nvPr/>
        </p:nvSpPr>
        <p:spPr>
          <a:xfrm>
            <a:off x="1522350" y="2038171"/>
            <a:ext cx="2212317"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1800" dirty="0"/>
              <a:t>Agenda</a:t>
            </a:r>
          </a:p>
        </p:txBody>
      </p:sp>
      <p:sp>
        <p:nvSpPr>
          <p:cNvPr id="102" name="general template guidance…"/>
          <p:cNvSpPr txBox="1"/>
          <p:nvPr/>
        </p:nvSpPr>
        <p:spPr>
          <a:xfrm>
            <a:off x="1552295" y="4324002"/>
            <a:ext cx="5243625" cy="9866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b">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marL="277813" indent="-277813">
              <a:lnSpc>
                <a:spcPct val="130000"/>
              </a:lnSpc>
              <a:buClr>
                <a:srgbClr val="DE411B"/>
              </a:buClr>
              <a:buSzPct val="100000"/>
              <a:buAutoNum type="arabicPeriod"/>
              <a:defRPr spc="198"/>
            </a:pPr>
            <a:r>
              <a:rPr lang="en-US" sz="1200" dirty="0"/>
              <a:t>Understanding the problem </a:t>
            </a:r>
          </a:p>
          <a:p>
            <a:pPr marL="277813" indent="-277813">
              <a:lnSpc>
                <a:spcPct val="130000"/>
              </a:lnSpc>
              <a:buClr>
                <a:srgbClr val="DE411B"/>
              </a:buClr>
              <a:buSzPct val="100000"/>
              <a:buAutoNum type="arabicPeriod"/>
              <a:defRPr spc="198"/>
            </a:pPr>
            <a:r>
              <a:rPr lang="en-US" sz="1200" dirty="0"/>
              <a:t>Eureka under the hood</a:t>
            </a:r>
          </a:p>
          <a:p>
            <a:pPr marL="277813" indent="-277813">
              <a:lnSpc>
                <a:spcPct val="130000"/>
              </a:lnSpc>
              <a:buClr>
                <a:srgbClr val="DE411B"/>
              </a:buClr>
              <a:buSzPct val="100000"/>
              <a:buAutoNum type="arabicPeriod"/>
              <a:defRPr spc="198"/>
            </a:pPr>
            <a:r>
              <a:rPr lang="en-US" sz="1200" dirty="0"/>
              <a:t>Netflix Eureka</a:t>
            </a:r>
          </a:p>
          <a:p>
            <a:pPr marL="277813" indent="-277813">
              <a:lnSpc>
                <a:spcPct val="130000"/>
              </a:lnSpc>
              <a:buClr>
                <a:srgbClr val="DE411B"/>
              </a:buClr>
              <a:buSzPct val="100000"/>
              <a:buAutoNum type="arabicPeriod"/>
              <a:defRPr spc="198"/>
            </a:pPr>
            <a:r>
              <a:rPr lang="en-US" sz="1200" dirty="0"/>
              <a:t>Hands-on</a:t>
            </a:r>
          </a:p>
        </p:txBody>
      </p:sp>
      <p:pic>
        <p:nvPicPr>
          <p:cNvPr id="103" name="Image" descr="Image"/>
          <p:cNvPicPr>
            <a:picLocks noChangeAspect="1"/>
          </p:cNvPicPr>
          <p:nvPr/>
        </p:nvPicPr>
        <p:blipFill>
          <a:blip r:embed="rId3"/>
          <a:stretch>
            <a:fillRect/>
          </a:stretch>
        </p:blipFill>
        <p:spPr>
          <a:xfrm>
            <a:off x="1552295" y="1398565"/>
            <a:ext cx="414394" cy="309414"/>
          </a:xfrm>
          <a:prstGeom prst="rect">
            <a:avLst/>
          </a:prstGeom>
          <a:ln w="12700">
            <a:miter lim="400000"/>
          </a:ln>
        </p:spPr>
      </p:pic>
    </p:spTree>
    <p:extLst>
      <p:ext uri="{BB962C8B-B14F-4D97-AF65-F5344CB8AC3E}">
        <p14:creationId xmlns:p14="http://schemas.microsoft.com/office/powerpoint/2010/main" val="277810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Understanding the problem </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4102763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4</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182546"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01364"/>
            <a:ext cx="2061848" cy="582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1400" dirty="0"/>
              <a:t>Understanding the problem </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pic>
        <p:nvPicPr>
          <p:cNvPr id="8" name="Picture 7">
            <a:extLst>
              <a:ext uri="{FF2B5EF4-FFF2-40B4-BE49-F238E27FC236}">
                <a16:creationId xmlns:a16="http://schemas.microsoft.com/office/drawing/2014/main" id="{3CE82EEC-B82C-4E98-A4CC-30DBA1B333DB}"/>
              </a:ext>
            </a:extLst>
          </p:cNvPr>
          <p:cNvPicPr>
            <a:picLocks noChangeAspect="1"/>
          </p:cNvPicPr>
          <p:nvPr/>
        </p:nvPicPr>
        <p:blipFill>
          <a:blip r:embed="rId5"/>
          <a:stretch>
            <a:fillRect/>
          </a:stretch>
        </p:blipFill>
        <p:spPr>
          <a:xfrm>
            <a:off x="4091786" y="1980258"/>
            <a:ext cx="8072812" cy="2897481"/>
          </a:xfrm>
          <a:prstGeom prst="rect">
            <a:avLst/>
          </a:prstGeom>
        </p:spPr>
      </p:pic>
    </p:spTree>
    <p:extLst>
      <p:ext uri="{BB962C8B-B14F-4D97-AF65-F5344CB8AC3E}">
        <p14:creationId xmlns:p14="http://schemas.microsoft.com/office/powerpoint/2010/main" val="3861589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5</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182546"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01364"/>
            <a:ext cx="2061848" cy="582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1400" dirty="0"/>
              <a:t>Understanding the problem </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pic>
        <p:nvPicPr>
          <p:cNvPr id="4" name="Picture 3">
            <a:extLst>
              <a:ext uri="{FF2B5EF4-FFF2-40B4-BE49-F238E27FC236}">
                <a16:creationId xmlns:a16="http://schemas.microsoft.com/office/drawing/2014/main" id="{79071C25-6C96-4F6F-8BE2-01AAFE8CAF4D}"/>
              </a:ext>
            </a:extLst>
          </p:cNvPr>
          <p:cNvPicPr>
            <a:picLocks noChangeAspect="1"/>
          </p:cNvPicPr>
          <p:nvPr/>
        </p:nvPicPr>
        <p:blipFill>
          <a:blip r:embed="rId5"/>
          <a:stretch>
            <a:fillRect/>
          </a:stretch>
        </p:blipFill>
        <p:spPr>
          <a:xfrm>
            <a:off x="4063810" y="1455727"/>
            <a:ext cx="8044062" cy="4491322"/>
          </a:xfrm>
          <a:prstGeom prst="rect">
            <a:avLst/>
          </a:prstGeom>
        </p:spPr>
      </p:pic>
    </p:spTree>
    <p:extLst>
      <p:ext uri="{BB962C8B-B14F-4D97-AF65-F5344CB8AC3E}">
        <p14:creationId xmlns:p14="http://schemas.microsoft.com/office/powerpoint/2010/main" val="43025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6</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182546"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01364"/>
            <a:ext cx="2061848" cy="582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1400" dirty="0"/>
              <a:t>Understanding the problem </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10" name="TextBox 9">
            <a:extLst>
              <a:ext uri="{FF2B5EF4-FFF2-40B4-BE49-F238E27FC236}">
                <a16:creationId xmlns:a16="http://schemas.microsoft.com/office/drawing/2014/main" id="{030EE896-95B9-4B34-97D2-185E309DB53F}"/>
              </a:ext>
            </a:extLst>
          </p:cNvPr>
          <p:cNvSpPr txBox="1"/>
          <p:nvPr/>
        </p:nvSpPr>
        <p:spPr>
          <a:xfrm>
            <a:off x="4559290" y="1304255"/>
            <a:ext cx="6275723" cy="5232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l"/>
            <a:r>
              <a:rPr lang="en-US" sz="2800" b="1" i="0" dirty="0">
                <a:solidFill>
                  <a:srgbClr val="292929"/>
                </a:solidFill>
                <a:effectLst/>
              </a:rPr>
              <a:t>Why Hardcoding URL Is Wrong?</a:t>
            </a:r>
          </a:p>
        </p:txBody>
      </p:sp>
      <p:sp>
        <p:nvSpPr>
          <p:cNvPr id="12" name="TextBox 11">
            <a:extLst>
              <a:ext uri="{FF2B5EF4-FFF2-40B4-BE49-F238E27FC236}">
                <a16:creationId xmlns:a16="http://schemas.microsoft.com/office/drawing/2014/main" id="{CBDEAE18-0692-4345-8212-1AEED1AB2EF6}"/>
              </a:ext>
            </a:extLst>
          </p:cNvPr>
          <p:cNvSpPr txBox="1"/>
          <p:nvPr/>
        </p:nvSpPr>
        <p:spPr>
          <a:xfrm>
            <a:off x="4753627" y="2010641"/>
            <a:ext cx="6275722" cy="224676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85750" indent="-285750">
              <a:buFont typeface="Arial" panose="020B0604020202020204" pitchFamily="34" charset="0"/>
              <a:buChar char="•"/>
            </a:pPr>
            <a:r>
              <a:rPr lang="en-US" sz="2000" i="0" dirty="0">
                <a:solidFill>
                  <a:srgbClr val="292929"/>
                </a:solidFill>
                <a:effectLst/>
              </a:rPr>
              <a:t>Changes require code updates</a:t>
            </a:r>
          </a:p>
          <a:p>
            <a:pPr marL="285750" indent="-285750">
              <a:buFont typeface="Arial" panose="020B0604020202020204" pitchFamily="34" charset="0"/>
              <a:buChar char="•"/>
            </a:pPr>
            <a:r>
              <a:rPr lang="en-US" sz="2000" i="0" dirty="0">
                <a:solidFill>
                  <a:srgbClr val="292929"/>
                </a:solidFill>
                <a:effectLst/>
              </a:rPr>
              <a:t>Dynamic URL in the cloud</a:t>
            </a:r>
            <a:endParaRPr lang="en-US" sz="2000" dirty="0">
              <a:solidFill>
                <a:srgbClr val="292929"/>
              </a:solidFill>
            </a:endParaRPr>
          </a:p>
          <a:p>
            <a:pPr marL="285750" indent="-285750">
              <a:buFont typeface="Arial" panose="020B0604020202020204" pitchFamily="34" charset="0"/>
              <a:buChar char="•"/>
            </a:pPr>
            <a:r>
              <a:rPr lang="en-US" sz="2000" i="0" dirty="0">
                <a:solidFill>
                  <a:srgbClr val="292929"/>
                </a:solidFill>
                <a:effectLst/>
              </a:rPr>
              <a:t>Load balancing - If we spin up multiple instances, each instance might have different URLs and it is very inefficient to hardcode the URLs of instances as well</a:t>
            </a:r>
          </a:p>
          <a:p>
            <a:pPr marL="285750" indent="-285750">
              <a:buFont typeface="Arial" panose="020B0604020202020204" pitchFamily="34" charset="0"/>
              <a:buChar char="•"/>
            </a:pPr>
            <a:r>
              <a:rPr lang="en-US" sz="2000" i="0" dirty="0">
                <a:solidFill>
                  <a:srgbClr val="292929"/>
                </a:solidFill>
                <a:effectLst/>
              </a:rPr>
              <a:t>Multiple environments</a:t>
            </a:r>
            <a:endParaRPr lang="en-US" sz="2000" dirty="0"/>
          </a:p>
        </p:txBody>
      </p:sp>
      <p:sp>
        <p:nvSpPr>
          <p:cNvPr id="14" name="TextBox 13">
            <a:extLst>
              <a:ext uri="{FF2B5EF4-FFF2-40B4-BE49-F238E27FC236}">
                <a16:creationId xmlns:a16="http://schemas.microsoft.com/office/drawing/2014/main" id="{48091934-284A-4535-AD4A-5C5A650731BD}"/>
              </a:ext>
            </a:extLst>
          </p:cNvPr>
          <p:cNvSpPr txBox="1"/>
          <p:nvPr/>
        </p:nvSpPr>
        <p:spPr>
          <a:xfrm>
            <a:off x="4559290" y="4586665"/>
            <a:ext cx="7207990" cy="163121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000" b="0" i="0" dirty="0">
                <a:solidFill>
                  <a:srgbClr val="292929"/>
                </a:solidFill>
                <a:effectLst/>
              </a:rPr>
              <a:t>So, we need a system that somehow always discovers the updated and current URL of the service. This process is called </a:t>
            </a:r>
            <a:r>
              <a:rPr lang="en-US" sz="2000" b="1" i="0" dirty="0">
                <a:solidFill>
                  <a:srgbClr val="292929"/>
                </a:solidFill>
                <a:effectLst/>
              </a:rPr>
              <a:t>Service Discovery.</a:t>
            </a:r>
          </a:p>
          <a:p>
            <a:r>
              <a:rPr lang="en-US" sz="2000" b="0" i="0" dirty="0">
                <a:solidFill>
                  <a:srgbClr val="292929"/>
                </a:solidFill>
                <a:effectLst/>
              </a:rPr>
              <a:t>Eureka by Netflix is a tool used for this service discovery that they have open-sourced.</a:t>
            </a:r>
            <a:endParaRPr lang="en-US" sz="2000" dirty="0"/>
          </a:p>
        </p:txBody>
      </p:sp>
    </p:spTree>
    <p:extLst>
      <p:ext uri="{BB962C8B-B14F-4D97-AF65-F5344CB8AC3E}">
        <p14:creationId xmlns:p14="http://schemas.microsoft.com/office/powerpoint/2010/main" val="3547382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532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Netflix Eureka</a:t>
            </a:r>
          </a:p>
          <a:p>
            <a:pPr>
              <a:lnSpc>
                <a:spcPct val="130000"/>
              </a:lnSpc>
              <a:buClr>
                <a:srgbClr val="DE411B"/>
              </a:buClr>
              <a:buSzPct val="100000"/>
              <a:defRPr spc="198"/>
            </a:pPr>
            <a:endParaRPr sz="450" dirty="0"/>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20327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8</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432789" y="3140851"/>
            <a:ext cx="1875659" cy="1210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Netflix Eureka</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5492435" y="2379004"/>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11" name="TextBox 10">
            <a:extLst>
              <a:ext uri="{FF2B5EF4-FFF2-40B4-BE49-F238E27FC236}">
                <a16:creationId xmlns:a16="http://schemas.microsoft.com/office/drawing/2014/main" id="{D3BA6570-236D-471A-8088-E682A13BDF87}"/>
              </a:ext>
            </a:extLst>
          </p:cNvPr>
          <p:cNvSpPr txBox="1"/>
          <p:nvPr/>
        </p:nvSpPr>
        <p:spPr>
          <a:xfrm>
            <a:off x="4587658" y="729734"/>
            <a:ext cx="7174282"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sz="2400" b="0" i="0" dirty="0">
                <a:solidFill>
                  <a:srgbClr val="292929"/>
                </a:solidFill>
                <a:effectLst/>
              </a:rPr>
              <a:t>Eureka mainly consists of main components:</a:t>
            </a:r>
            <a:endParaRPr lang="en-US" sz="2400" dirty="0"/>
          </a:p>
        </p:txBody>
      </p:sp>
      <p:sp>
        <p:nvSpPr>
          <p:cNvPr id="13" name="TextBox 12">
            <a:extLst>
              <a:ext uri="{FF2B5EF4-FFF2-40B4-BE49-F238E27FC236}">
                <a16:creationId xmlns:a16="http://schemas.microsoft.com/office/drawing/2014/main" id="{595783A9-55C6-4AE0-986D-6F4E22400D30}"/>
              </a:ext>
            </a:extLst>
          </p:cNvPr>
          <p:cNvSpPr txBox="1"/>
          <p:nvPr/>
        </p:nvSpPr>
        <p:spPr>
          <a:xfrm>
            <a:off x="4859887" y="1536172"/>
            <a:ext cx="6701636" cy="409342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algn="l">
              <a:buFont typeface="Arial" panose="020B0604020202020204" pitchFamily="34" charset="0"/>
              <a:buChar char="•"/>
            </a:pPr>
            <a:r>
              <a:rPr lang="en-US" sz="2000" b="1" i="0" dirty="0">
                <a:solidFill>
                  <a:srgbClr val="292929"/>
                </a:solidFill>
                <a:effectLst/>
              </a:rPr>
              <a:t>Eureka Server: </a:t>
            </a:r>
            <a:r>
              <a:rPr lang="en-US" sz="2000" b="0" i="0" dirty="0">
                <a:solidFill>
                  <a:srgbClr val="292929"/>
                </a:solidFill>
                <a:effectLst/>
              </a:rPr>
              <a:t>It is an application that contains information about all client service applications. Each microservice is registered with the Eureka server and Eureka knows all the client applications running on each port and IP address. Eureka Server is also known as </a:t>
            </a:r>
            <a:r>
              <a:rPr lang="en-US" sz="2000" b="1" i="0" dirty="0">
                <a:solidFill>
                  <a:srgbClr val="292929"/>
                </a:solidFill>
                <a:effectLst/>
              </a:rPr>
              <a:t>Discovery Server</a:t>
            </a:r>
            <a:r>
              <a:rPr lang="en-US" sz="2000" b="0" i="0" dirty="0">
                <a:solidFill>
                  <a:srgbClr val="292929"/>
                </a:solidFill>
                <a:effectLst/>
              </a:rPr>
              <a:t>.</a:t>
            </a:r>
          </a:p>
          <a:p>
            <a:pPr marL="342900" indent="-342900" algn="l">
              <a:buFont typeface="Arial" panose="020B0604020202020204" pitchFamily="34" charset="0"/>
              <a:buChar char="•"/>
            </a:pPr>
            <a:endParaRPr lang="en-US" sz="2000" b="0" i="0" dirty="0">
              <a:solidFill>
                <a:srgbClr val="292929"/>
              </a:solidFill>
              <a:effectLst/>
            </a:endParaRPr>
          </a:p>
          <a:p>
            <a:pPr marL="342900" indent="-342900" algn="l">
              <a:buFont typeface="Arial" panose="020B0604020202020204" pitchFamily="34" charset="0"/>
              <a:buChar char="•"/>
            </a:pPr>
            <a:r>
              <a:rPr lang="en-US" sz="2000" b="1" i="0" dirty="0">
                <a:solidFill>
                  <a:srgbClr val="292929"/>
                </a:solidFill>
                <a:effectLst/>
              </a:rPr>
              <a:t>Eureka Client: </a:t>
            </a:r>
            <a:r>
              <a:rPr lang="en-US" sz="2000" b="0" i="0" dirty="0">
                <a:solidFill>
                  <a:srgbClr val="292929"/>
                </a:solidFill>
                <a:effectLst/>
              </a:rPr>
              <a:t>It's the actual microservice and it registers with the </a:t>
            </a:r>
            <a:r>
              <a:rPr lang="en-US" sz="2000" b="1" i="0" dirty="0">
                <a:solidFill>
                  <a:srgbClr val="292929"/>
                </a:solidFill>
                <a:effectLst/>
              </a:rPr>
              <a:t>Eureka Server</a:t>
            </a:r>
            <a:r>
              <a:rPr lang="en-US" sz="2000" b="0" i="0" dirty="0">
                <a:solidFill>
                  <a:srgbClr val="292929"/>
                </a:solidFill>
                <a:effectLst/>
              </a:rPr>
              <a:t>, so if any other microservice wants the Eureka Client’s address then they’ll contact the Eureka Server. All operations with Eureka Client may take some time to be reflected on Eureka Server, and then on other Eureka Clients.</a:t>
            </a:r>
          </a:p>
        </p:txBody>
      </p:sp>
    </p:spTree>
    <p:extLst>
      <p:ext uri="{BB962C8B-B14F-4D97-AF65-F5344CB8AC3E}">
        <p14:creationId xmlns:p14="http://schemas.microsoft.com/office/powerpoint/2010/main" val="51576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532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Eureka under the hood</a:t>
            </a:r>
          </a:p>
          <a:p>
            <a:pPr>
              <a:lnSpc>
                <a:spcPct val="130000"/>
              </a:lnSpc>
              <a:buClr>
                <a:srgbClr val="DE411B"/>
              </a:buClr>
              <a:buSzPct val="100000"/>
              <a:defRPr spc="198"/>
            </a:pPr>
            <a:endParaRPr sz="450" dirty="0"/>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1841122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82E6DEA110E14BAFDAA5218EA47495" ma:contentTypeVersion="2" ma:contentTypeDescription="Create a new document." ma:contentTypeScope="" ma:versionID="19f2b2904c7cdb0b11112aec0f2fbc48">
  <xsd:schema xmlns:xsd="http://www.w3.org/2001/XMLSchema" xmlns:xs="http://www.w3.org/2001/XMLSchema" xmlns:p="http://schemas.microsoft.com/office/2006/metadata/properties" xmlns:ns2="3aa9985d-13c5-48b0-9225-fd4d2af6a7a3" targetNamespace="http://schemas.microsoft.com/office/2006/metadata/properties" ma:root="true" ma:fieldsID="12ac08ccbb466788c481be89b675b208" ns2:_="">
    <xsd:import namespace="3aa9985d-13c5-48b0-9225-fd4d2af6a7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a9985d-13c5-48b0-9225-fd4d2af6a7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421F4D-1E63-4B82-9C3E-3159E2D3BC73}"/>
</file>

<file path=customXml/itemProps2.xml><?xml version="1.0" encoding="utf-8"?>
<ds:datastoreItem xmlns:ds="http://schemas.openxmlformats.org/officeDocument/2006/customXml" ds:itemID="{A5721421-5303-4C49-B483-BFAB892F836C}"/>
</file>

<file path=customXml/itemProps3.xml><?xml version="1.0" encoding="utf-8"?>
<ds:datastoreItem xmlns:ds="http://schemas.openxmlformats.org/officeDocument/2006/customXml" ds:itemID="{C0F73C0C-ACCB-425B-9AC6-1D4F1B2A9B77}"/>
</file>

<file path=docProps/app.xml><?xml version="1.0" encoding="utf-8"?>
<Properties xmlns="http://schemas.openxmlformats.org/officeDocument/2006/extended-properties" xmlns:vt="http://schemas.openxmlformats.org/officeDocument/2006/docPropsVTypes">
  <TotalTime>15424</TotalTime>
  <Words>635</Words>
  <Application>Microsoft Office PowerPoint</Application>
  <PresentationFormat>Widescreen</PresentationFormat>
  <Paragraphs>48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charter</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Oana Flamanzanu</dc:creator>
  <cp:lastModifiedBy>Oana Flamanzanu</cp:lastModifiedBy>
  <cp:revision>7</cp:revision>
  <dcterms:created xsi:type="dcterms:W3CDTF">2020-09-29T15:59:47Z</dcterms:created>
  <dcterms:modified xsi:type="dcterms:W3CDTF">2022-03-23T14:50:46Z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0x0101007082E6DEA110E14BAFDAA5218EA47495</vt:lpwstr>
  </property>
</Properties>
</file>